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3290888" cy="32908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43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9"/>
    <p:restoredTop sz="94689"/>
  </p:normalViewPr>
  <p:slideViewPr>
    <p:cSldViewPr snapToGrid="0">
      <p:cViewPr varScale="1">
        <p:scale>
          <a:sx n="279" d="100"/>
          <a:sy n="279" d="100"/>
        </p:scale>
        <p:origin x="2576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17" y="538578"/>
            <a:ext cx="2797255" cy="1145717"/>
          </a:xfrm>
        </p:spPr>
        <p:txBody>
          <a:bodyPr anchor="b"/>
          <a:lstStyle>
            <a:lvl1pPr algn="ctr">
              <a:defRPr sz="2159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361" y="1728478"/>
            <a:ext cx="2468166" cy="794536"/>
          </a:xfrm>
        </p:spPr>
        <p:txBody>
          <a:bodyPr/>
          <a:lstStyle>
            <a:lvl1pPr marL="0" indent="0" algn="ctr">
              <a:buNone/>
              <a:defRPr sz="864"/>
            </a:lvl1pPr>
            <a:lvl2pPr marL="164546" indent="0" algn="ctr">
              <a:buNone/>
              <a:defRPr sz="720"/>
            </a:lvl2pPr>
            <a:lvl3pPr marL="329093" indent="0" algn="ctr">
              <a:buNone/>
              <a:defRPr sz="648"/>
            </a:lvl3pPr>
            <a:lvl4pPr marL="493639" indent="0" algn="ctr">
              <a:buNone/>
              <a:defRPr sz="576"/>
            </a:lvl4pPr>
            <a:lvl5pPr marL="658185" indent="0" algn="ctr">
              <a:buNone/>
              <a:defRPr sz="576"/>
            </a:lvl5pPr>
            <a:lvl6pPr marL="822731" indent="0" algn="ctr">
              <a:buNone/>
              <a:defRPr sz="576"/>
            </a:lvl6pPr>
            <a:lvl7pPr marL="987278" indent="0" algn="ctr">
              <a:buNone/>
              <a:defRPr sz="576"/>
            </a:lvl7pPr>
            <a:lvl8pPr marL="1151824" indent="0" algn="ctr">
              <a:buNone/>
              <a:defRPr sz="576"/>
            </a:lvl8pPr>
            <a:lvl9pPr marL="1316370" indent="0" algn="ctr">
              <a:buNone/>
              <a:defRPr sz="576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0611-C5F1-0648-A68C-3BBD843D3A08}" type="datetimeFigureOut">
              <a:rPr lang="en-US" smtClean="0"/>
              <a:t>9/3/25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5640-C536-9444-BC28-D1984D324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807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0611-C5F1-0648-A68C-3BBD843D3A08}" type="datetimeFigureOut">
              <a:rPr lang="en-US" smtClean="0"/>
              <a:t>9/3/25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5640-C536-9444-BC28-D1984D324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676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042" y="175210"/>
            <a:ext cx="709598" cy="278887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249" y="175210"/>
            <a:ext cx="2087657" cy="278887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0611-C5F1-0648-A68C-3BBD843D3A08}" type="datetimeFigureOut">
              <a:rPr lang="en-US" smtClean="0"/>
              <a:t>9/3/25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5640-C536-9444-BC28-D1984D324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79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0611-C5F1-0648-A68C-3BBD843D3A08}" type="datetimeFigureOut">
              <a:rPr lang="en-US" smtClean="0"/>
              <a:t>9/3/25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5640-C536-9444-BC28-D1984D324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065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35" y="820437"/>
            <a:ext cx="2838391" cy="1368918"/>
          </a:xfrm>
        </p:spPr>
        <p:txBody>
          <a:bodyPr anchor="b"/>
          <a:lstStyle>
            <a:lvl1pPr>
              <a:defRPr sz="2159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35" y="2202306"/>
            <a:ext cx="2838391" cy="719882"/>
          </a:xfrm>
        </p:spPr>
        <p:txBody>
          <a:bodyPr/>
          <a:lstStyle>
            <a:lvl1pPr marL="0" indent="0">
              <a:buNone/>
              <a:defRPr sz="864">
                <a:solidFill>
                  <a:schemeClr val="tx1">
                    <a:tint val="82000"/>
                  </a:schemeClr>
                </a:solidFill>
              </a:defRPr>
            </a:lvl1pPr>
            <a:lvl2pPr marL="164546" indent="0">
              <a:buNone/>
              <a:defRPr sz="720">
                <a:solidFill>
                  <a:schemeClr val="tx1">
                    <a:tint val="82000"/>
                  </a:schemeClr>
                </a:solidFill>
              </a:defRPr>
            </a:lvl2pPr>
            <a:lvl3pPr marL="329093" indent="0">
              <a:buNone/>
              <a:defRPr sz="648">
                <a:solidFill>
                  <a:schemeClr val="tx1">
                    <a:tint val="82000"/>
                  </a:schemeClr>
                </a:solidFill>
              </a:defRPr>
            </a:lvl3pPr>
            <a:lvl4pPr marL="493639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4pPr>
            <a:lvl5pPr marL="658185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5pPr>
            <a:lvl6pPr marL="822731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6pPr>
            <a:lvl7pPr marL="987278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7pPr>
            <a:lvl8pPr marL="1151824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8pPr>
            <a:lvl9pPr marL="1316370" indent="0">
              <a:buNone/>
              <a:defRPr sz="57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0611-C5F1-0648-A68C-3BBD843D3A08}" type="datetimeFigureOut">
              <a:rPr lang="en-US" smtClean="0"/>
              <a:t>9/3/25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5640-C536-9444-BC28-D1984D324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561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249" y="876047"/>
            <a:ext cx="1398627" cy="20880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012" y="876047"/>
            <a:ext cx="1398627" cy="20880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0611-C5F1-0648-A68C-3BBD843D3A08}" type="datetimeFigureOut">
              <a:rPr lang="en-US" smtClean="0"/>
              <a:t>9/3/25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5640-C536-9444-BC28-D1984D324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55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677" y="175210"/>
            <a:ext cx="2838391" cy="63608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677" y="806725"/>
            <a:ext cx="1392200" cy="395363"/>
          </a:xfrm>
        </p:spPr>
        <p:txBody>
          <a:bodyPr anchor="b"/>
          <a:lstStyle>
            <a:lvl1pPr marL="0" indent="0">
              <a:buNone/>
              <a:defRPr sz="864" b="1"/>
            </a:lvl1pPr>
            <a:lvl2pPr marL="164546" indent="0">
              <a:buNone/>
              <a:defRPr sz="720" b="1"/>
            </a:lvl2pPr>
            <a:lvl3pPr marL="329093" indent="0">
              <a:buNone/>
              <a:defRPr sz="648" b="1"/>
            </a:lvl3pPr>
            <a:lvl4pPr marL="493639" indent="0">
              <a:buNone/>
              <a:defRPr sz="576" b="1"/>
            </a:lvl4pPr>
            <a:lvl5pPr marL="658185" indent="0">
              <a:buNone/>
              <a:defRPr sz="576" b="1"/>
            </a:lvl5pPr>
            <a:lvl6pPr marL="822731" indent="0">
              <a:buNone/>
              <a:defRPr sz="576" b="1"/>
            </a:lvl6pPr>
            <a:lvl7pPr marL="987278" indent="0">
              <a:buNone/>
              <a:defRPr sz="576" b="1"/>
            </a:lvl7pPr>
            <a:lvl8pPr marL="1151824" indent="0">
              <a:buNone/>
              <a:defRPr sz="576" b="1"/>
            </a:lvl8pPr>
            <a:lvl9pPr marL="1316370" indent="0">
              <a:buNone/>
              <a:defRPr sz="576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677" y="1202088"/>
            <a:ext cx="1392200" cy="176809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012" y="806725"/>
            <a:ext cx="1399056" cy="395363"/>
          </a:xfrm>
        </p:spPr>
        <p:txBody>
          <a:bodyPr anchor="b"/>
          <a:lstStyle>
            <a:lvl1pPr marL="0" indent="0">
              <a:buNone/>
              <a:defRPr sz="864" b="1"/>
            </a:lvl1pPr>
            <a:lvl2pPr marL="164546" indent="0">
              <a:buNone/>
              <a:defRPr sz="720" b="1"/>
            </a:lvl2pPr>
            <a:lvl3pPr marL="329093" indent="0">
              <a:buNone/>
              <a:defRPr sz="648" b="1"/>
            </a:lvl3pPr>
            <a:lvl4pPr marL="493639" indent="0">
              <a:buNone/>
              <a:defRPr sz="576" b="1"/>
            </a:lvl4pPr>
            <a:lvl5pPr marL="658185" indent="0">
              <a:buNone/>
              <a:defRPr sz="576" b="1"/>
            </a:lvl5pPr>
            <a:lvl6pPr marL="822731" indent="0">
              <a:buNone/>
              <a:defRPr sz="576" b="1"/>
            </a:lvl6pPr>
            <a:lvl7pPr marL="987278" indent="0">
              <a:buNone/>
              <a:defRPr sz="576" b="1"/>
            </a:lvl7pPr>
            <a:lvl8pPr marL="1151824" indent="0">
              <a:buNone/>
              <a:defRPr sz="576" b="1"/>
            </a:lvl8pPr>
            <a:lvl9pPr marL="1316370" indent="0">
              <a:buNone/>
              <a:defRPr sz="576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012" y="1202088"/>
            <a:ext cx="1399056" cy="176809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0611-C5F1-0648-A68C-3BBD843D3A08}" type="datetimeFigureOut">
              <a:rPr lang="en-US" smtClean="0"/>
              <a:t>9/3/25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5640-C536-9444-BC28-D1984D324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243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0611-C5F1-0648-A68C-3BBD843D3A08}" type="datetimeFigureOut">
              <a:rPr lang="en-US" smtClean="0"/>
              <a:t>9/3/25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5640-C536-9444-BC28-D1984D324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09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0611-C5F1-0648-A68C-3BBD843D3A08}" type="datetimeFigureOut">
              <a:rPr lang="en-US" smtClean="0"/>
              <a:t>9/3/25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5640-C536-9444-BC28-D1984D324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824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677" y="219392"/>
            <a:ext cx="1061397" cy="767874"/>
          </a:xfrm>
        </p:spPr>
        <p:txBody>
          <a:bodyPr anchor="b"/>
          <a:lstStyle>
            <a:lvl1pPr>
              <a:defRPr sz="115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056" y="473828"/>
            <a:ext cx="1666012" cy="2338663"/>
          </a:xfrm>
        </p:spPr>
        <p:txBody>
          <a:bodyPr/>
          <a:lstStyle>
            <a:lvl1pPr>
              <a:defRPr sz="1152"/>
            </a:lvl1pPr>
            <a:lvl2pPr>
              <a:defRPr sz="1008"/>
            </a:lvl2pPr>
            <a:lvl3pPr>
              <a:defRPr sz="864"/>
            </a:lvl3pPr>
            <a:lvl4pPr>
              <a:defRPr sz="720"/>
            </a:lvl4pPr>
            <a:lvl5pPr>
              <a:defRPr sz="720"/>
            </a:lvl5pPr>
            <a:lvl6pPr>
              <a:defRPr sz="720"/>
            </a:lvl6pPr>
            <a:lvl7pPr>
              <a:defRPr sz="720"/>
            </a:lvl7pPr>
            <a:lvl8pPr>
              <a:defRPr sz="720"/>
            </a:lvl8pPr>
            <a:lvl9pPr>
              <a:defRPr sz="72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677" y="987266"/>
            <a:ext cx="1061397" cy="1829033"/>
          </a:xfrm>
        </p:spPr>
        <p:txBody>
          <a:bodyPr/>
          <a:lstStyle>
            <a:lvl1pPr marL="0" indent="0">
              <a:buNone/>
              <a:defRPr sz="576"/>
            </a:lvl1pPr>
            <a:lvl2pPr marL="164546" indent="0">
              <a:buNone/>
              <a:defRPr sz="504"/>
            </a:lvl2pPr>
            <a:lvl3pPr marL="329093" indent="0">
              <a:buNone/>
              <a:defRPr sz="432"/>
            </a:lvl3pPr>
            <a:lvl4pPr marL="493639" indent="0">
              <a:buNone/>
              <a:defRPr sz="360"/>
            </a:lvl4pPr>
            <a:lvl5pPr marL="658185" indent="0">
              <a:buNone/>
              <a:defRPr sz="360"/>
            </a:lvl5pPr>
            <a:lvl6pPr marL="822731" indent="0">
              <a:buNone/>
              <a:defRPr sz="360"/>
            </a:lvl6pPr>
            <a:lvl7pPr marL="987278" indent="0">
              <a:buNone/>
              <a:defRPr sz="360"/>
            </a:lvl7pPr>
            <a:lvl8pPr marL="1151824" indent="0">
              <a:buNone/>
              <a:defRPr sz="360"/>
            </a:lvl8pPr>
            <a:lvl9pPr marL="1316370" indent="0">
              <a:buNone/>
              <a:defRPr sz="36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0611-C5F1-0648-A68C-3BBD843D3A08}" type="datetimeFigureOut">
              <a:rPr lang="en-US" smtClean="0"/>
              <a:t>9/3/25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5640-C536-9444-BC28-D1984D324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67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677" y="219392"/>
            <a:ext cx="1061397" cy="767874"/>
          </a:xfrm>
        </p:spPr>
        <p:txBody>
          <a:bodyPr anchor="b"/>
          <a:lstStyle>
            <a:lvl1pPr>
              <a:defRPr sz="115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056" y="473828"/>
            <a:ext cx="1666012" cy="2338663"/>
          </a:xfrm>
        </p:spPr>
        <p:txBody>
          <a:bodyPr anchor="t"/>
          <a:lstStyle>
            <a:lvl1pPr marL="0" indent="0">
              <a:buNone/>
              <a:defRPr sz="1152"/>
            </a:lvl1pPr>
            <a:lvl2pPr marL="164546" indent="0">
              <a:buNone/>
              <a:defRPr sz="1008"/>
            </a:lvl2pPr>
            <a:lvl3pPr marL="329093" indent="0">
              <a:buNone/>
              <a:defRPr sz="864"/>
            </a:lvl3pPr>
            <a:lvl4pPr marL="493639" indent="0">
              <a:buNone/>
              <a:defRPr sz="720"/>
            </a:lvl4pPr>
            <a:lvl5pPr marL="658185" indent="0">
              <a:buNone/>
              <a:defRPr sz="720"/>
            </a:lvl5pPr>
            <a:lvl6pPr marL="822731" indent="0">
              <a:buNone/>
              <a:defRPr sz="720"/>
            </a:lvl6pPr>
            <a:lvl7pPr marL="987278" indent="0">
              <a:buNone/>
              <a:defRPr sz="720"/>
            </a:lvl7pPr>
            <a:lvl8pPr marL="1151824" indent="0">
              <a:buNone/>
              <a:defRPr sz="720"/>
            </a:lvl8pPr>
            <a:lvl9pPr marL="1316370" indent="0">
              <a:buNone/>
              <a:defRPr sz="72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677" y="987266"/>
            <a:ext cx="1061397" cy="1829033"/>
          </a:xfrm>
        </p:spPr>
        <p:txBody>
          <a:bodyPr/>
          <a:lstStyle>
            <a:lvl1pPr marL="0" indent="0">
              <a:buNone/>
              <a:defRPr sz="576"/>
            </a:lvl1pPr>
            <a:lvl2pPr marL="164546" indent="0">
              <a:buNone/>
              <a:defRPr sz="504"/>
            </a:lvl2pPr>
            <a:lvl3pPr marL="329093" indent="0">
              <a:buNone/>
              <a:defRPr sz="432"/>
            </a:lvl3pPr>
            <a:lvl4pPr marL="493639" indent="0">
              <a:buNone/>
              <a:defRPr sz="360"/>
            </a:lvl4pPr>
            <a:lvl5pPr marL="658185" indent="0">
              <a:buNone/>
              <a:defRPr sz="360"/>
            </a:lvl5pPr>
            <a:lvl6pPr marL="822731" indent="0">
              <a:buNone/>
              <a:defRPr sz="360"/>
            </a:lvl6pPr>
            <a:lvl7pPr marL="987278" indent="0">
              <a:buNone/>
              <a:defRPr sz="360"/>
            </a:lvl7pPr>
            <a:lvl8pPr marL="1151824" indent="0">
              <a:buNone/>
              <a:defRPr sz="360"/>
            </a:lvl8pPr>
            <a:lvl9pPr marL="1316370" indent="0">
              <a:buNone/>
              <a:defRPr sz="36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0611-C5F1-0648-A68C-3BBD843D3A08}" type="datetimeFigureOut">
              <a:rPr lang="en-US" smtClean="0"/>
              <a:t>9/3/25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5640-C536-9444-BC28-D1984D324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754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249" y="175210"/>
            <a:ext cx="2838391" cy="6360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249" y="876047"/>
            <a:ext cx="2838391" cy="20880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248" y="3050167"/>
            <a:ext cx="740450" cy="175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3B0611-C5F1-0648-A68C-3BBD843D3A08}" type="datetimeFigureOut">
              <a:rPr lang="en-US" smtClean="0"/>
              <a:t>9/3/25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107" y="3050167"/>
            <a:ext cx="1110675" cy="175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190" y="3050167"/>
            <a:ext cx="740450" cy="175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4D5640-C536-9444-BC28-D1984D324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535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9093" rtl="0" eaLnBrk="1" latinLnBrk="0" hangingPunct="1">
        <a:lnSpc>
          <a:spcPct val="90000"/>
        </a:lnSpc>
        <a:spcBef>
          <a:spcPct val="0"/>
        </a:spcBef>
        <a:buNone/>
        <a:defRPr sz="1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73" indent="-82273" algn="l" defTabSz="329093" rtl="0" eaLnBrk="1" latinLnBrk="0" hangingPunct="1">
        <a:lnSpc>
          <a:spcPct val="90000"/>
        </a:lnSpc>
        <a:spcBef>
          <a:spcPts val="360"/>
        </a:spcBef>
        <a:buFont typeface="Arial" panose="020B0604020202020204" pitchFamily="34" charset="0"/>
        <a:buChar char="•"/>
        <a:defRPr sz="1008" kern="1200">
          <a:solidFill>
            <a:schemeClr val="tx1"/>
          </a:solidFill>
          <a:latin typeface="+mn-lt"/>
          <a:ea typeface="+mn-ea"/>
          <a:cs typeface="+mn-cs"/>
        </a:defRPr>
      </a:lvl1pPr>
      <a:lvl2pPr marL="246819" indent="-82273" algn="l" defTabSz="329093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2pPr>
      <a:lvl3pPr marL="411366" indent="-82273" algn="l" defTabSz="329093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3pPr>
      <a:lvl4pPr marL="575912" indent="-82273" algn="l" defTabSz="329093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4pPr>
      <a:lvl5pPr marL="740458" indent="-82273" algn="l" defTabSz="329093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5pPr>
      <a:lvl6pPr marL="905005" indent="-82273" algn="l" defTabSz="329093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6pPr>
      <a:lvl7pPr marL="1069551" indent="-82273" algn="l" defTabSz="329093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7pPr>
      <a:lvl8pPr marL="1234097" indent="-82273" algn="l" defTabSz="329093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8pPr>
      <a:lvl9pPr marL="1398643" indent="-82273" algn="l" defTabSz="329093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093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1pPr>
      <a:lvl2pPr marL="164546" algn="l" defTabSz="329093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2pPr>
      <a:lvl3pPr marL="329093" algn="l" defTabSz="329093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3pPr>
      <a:lvl4pPr marL="493639" algn="l" defTabSz="329093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4pPr>
      <a:lvl5pPr marL="658185" algn="l" defTabSz="329093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5pPr>
      <a:lvl6pPr marL="822731" algn="l" defTabSz="329093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6pPr>
      <a:lvl7pPr marL="987278" algn="l" defTabSz="329093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7pPr>
      <a:lvl8pPr marL="1151824" algn="l" defTabSz="329093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8pPr>
      <a:lvl9pPr marL="1316370" algn="l" defTabSz="329093" rtl="0" eaLnBrk="1" latinLnBrk="0" hangingPunct="1">
        <a:defRPr sz="6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18D03C1-904B-6B04-7F6F-F8097EEB079F}"/>
              </a:ext>
            </a:extLst>
          </p:cNvPr>
          <p:cNvSpPr txBox="1"/>
          <p:nvPr/>
        </p:nvSpPr>
        <p:spPr>
          <a:xfrm>
            <a:off x="100584" y="1348740"/>
            <a:ext cx="21579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solidFill>
                  <a:srgbClr val="29435A"/>
                </a:solidFill>
              </a:rPr>
              <a:t>We all know the important part sport coaches play in society and healthy</a:t>
            </a:r>
            <a:endParaRPr lang="en-GB" sz="800" dirty="0">
              <a:solidFill>
                <a:srgbClr val="29435A"/>
              </a:solidFill>
            </a:endParaRPr>
          </a:p>
          <a:p>
            <a:r>
              <a:rPr lang="en-GB" sz="800" b="1" dirty="0">
                <a:solidFill>
                  <a:srgbClr val="29435A"/>
                </a:solidFill>
              </a:rPr>
              <a:t>lifestyles across the world. </a:t>
            </a:r>
          </a:p>
          <a:p>
            <a:endParaRPr lang="en-GB" sz="800" dirty="0">
              <a:solidFill>
                <a:srgbClr val="29435A"/>
              </a:solidFill>
            </a:endParaRPr>
          </a:p>
          <a:p>
            <a:r>
              <a:rPr lang="en-GB" sz="800" b="1" dirty="0">
                <a:solidFill>
                  <a:srgbClr val="29435A"/>
                </a:solidFill>
              </a:rPr>
              <a:t>Join us together with ICCE members across the globe in raising the profile of your coach this Coaches Day by saying </a:t>
            </a:r>
            <a:r>
              <a:rPr lang="en-GB" sz="800" b="1" dirty="0">
                <a:solidFill>
                  <a:schemeClr val="bg1"/>
                </a:solidFill>
              </a:rPr>
              <a:t>#THANKSCOACH </a:t>
            </a:r>
            <a:r>
              <a:rPr lang="en-GB" sz="800" b="1" dirty="0">
                <a:solidFill>
                  <a:srgbClr val="29435A"/>
                </a:solidFill>
              </a:rPr>
              <a:t>on social media!</a:t>
            </a:r>
            <a:endParaRPr lang="en-GB" sz="800" dirty="0">
              <a:solidFill>
                <a:srgbClr val="2943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153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A0C883-ED4D-BDB2-2F77-B18703526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2AC5E5A-83A1-3E7E-230D-AC0F3E28667D}"/>
              </a:ext>
            </a:extLst>
          </p:cNvPr>
          <p:cNvSpPr txBox="1"/>
          <p:nvPr/>
        </p:nvSpPr>
        <p:spPr>
          <a:xfrm>
            <a:off x="100584" y="1348740"/>
            <a:ext cx="21579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solidFill>
                  <a:srgbClr val="29435A"/>
                </a:solidFill>
              </a:rPr>
              <a:t>We all know the important part sport coaches play in society and healthy</a:t>
            </a:r>
            <a:endParaRPr lang="en-GB" sz="800" dirty="0">
              <a:solidFill>
                <a:srgbClr val="29435A"/>
              </a:solidFill>
            </a:endParaRPr>
          </a:p>
          <a:p>
            <a:r>
              <a:rPr lang="en-GB" sz="800" b="1" dirty="0">
                <a:solidFill>
                  <a:srgbClr val="29435A"/>
                </a:solidFill>
              </a:rPr>
              <a:t>lifestyles across the world. </a:t>
            </a:r>
          </a:p>
          <a:p>
            <a:endParaRPr lang="en-GB" sz="800" dirty="0">
              <a:solidFill>
                <a:srgbClr val="29435A"/>
              </a:solidFill>
            </a:endParaRPr>
          </a:p>
          <a:p>
            <a:r>
              <a:rPr lang="en-GB" sz="800" b="1" dirty="0">
                <a:solidFill>
                  <a:srgbClr val="29435A"/>
                </a:solidFill>
              </a:rPr>
              <a:t>Join us together with ICCE members across the globe in raising the profile of your coach this Coaches Day by saying </a:t>
            </a:r>
            <a:r>
              <a:rPr lang="en-GB" sz="800" b="1" dirty="0">
                <a:solidFill>
                  <a:schemeClr val="bg1"/>
                </a:solidFill>
              </a:rPr>
              <a:t>#THANKSCOACH </a:t>
            </a:r>
            <a:r>
              <a:rPr lang="en-GB" sz="800" b="1" dirty="0">
                <a:solidFill>
                  <a:srgbClr val="29435A"/>
                </a:solidFill>
              </a:rPr>
              <a:t>on social media!</a:t>
            </a:r>
            <a:endParaRPr lang="en-GB" sz="800" dirty="0">
              <a:solidFill>
                <a:srgbClr val="2943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025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B811DD-9794-BBAE-E622-30CDB0E71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5E7FD7-2598-3E9A-C843-4A228DA27B40}"/>
              </a:ext>
            </a:extLst>
          </p:cNvPr>
          <p:cNvSpPr txBox="1"/>
          <p:nvPr/>
        </p:nvSpPr>
        <p:spPr>
          <a:xfrm>
            <a:off x="100584" y="1348740"/>
            <a:ext cx="21579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solidFill>
                  <a:srgbClr val="29435A"/>
                </a:solidFill>
              </a:rPr>
              <a:t>We all know the important part sport coaches play in society and healthy</a:t>
            </a:r>
            <a:endParaRPr lang="en-GB" sz="800" dirty="0">
              <a:solidFill>
                <a:srgbClr val="29435A"/>
              </a:solidFill>
            </a:endParaRPr>
          </a:p>
          <a:p>
            <a:r>
              <a:rPr lang="en-GB" sz="800" b="1" dirty="0">
                <a:solidFill>
                  <a:srgbClr val="29435A"/>
                </a:solidFill>
              </a:rPr>
              <a:t>lifestyles across the world. </a:t>
            </a:r>
          </a:p>
          <a:p>
            <a:endParaRPr lang="en-GB" sz="800" dirty="0">
              <a:solidFill>
                <a:srgbClr val="29435A"/>
              </a:solidFill>
            </a:endParaRPr>
          </a:p>
          <a:p>
            <a:r>
              <a:rPr lang="en-GB" sz="800" b="1" dirty="0">
                <a:solidFill>
                  <a:srgbClr val="29435A"/>
                </a:solidFill>
              </a:rPr>
              <a:t>Join us together with ICCE members across the globe in raising the profile of your coach this Coaches Day by saying </a:t>
            </a:r>
            <a:r>
              <a:rPr lang="en-GB" sz="800" b="1" dirty="0">
                <a:solidFill>
                  <a:schemeClr val="bg1"/>
                </a:solidFill>
              </a:rPr>
              <a:t>#THANKSCOACH </a:t>
            </a:r>
            <a:r>
              <a:rPr lang="en-GB" sz="800" b="1" dirty="0">
                <a:solidFill>
                  <a:srgbClr val="29435A"/>
                </a:solidFill>
              </a:rPr>
              <a:t>on social media!</a:t>
            </a:r>
            <a:endParaRPr lang="en-GB" sz="800" dirty="0">
              <a:solidFill>
                <a:srgbClr val="2943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370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02E519-91EA-D453-B3D4-820721941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249A33E-139B-D63C-398D-1C5D49F8A8DD}"/>
              </a:ext>
            </a:extLst>
          </p:cNvPr>
          <p:cNvSpPr txBox="1"/>
          <p:nvPr/>
        </p:nvSpPr>
        <p:spPr>
          <a:xfrm>
            <a:off x="100584" y="1348740"/>
            <a:ext cx="21579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solidFill>
                  <a:srgbClr val="29435A"/>
                </a:solidFill>
              </a:rPr>
              <a:t>We all know the important part sport coaches play in society and healthy</a:t>
            </a:r>
            <a:endParaRPr lang="en-GB" sz="800" dirty="0">
              <a:solidFill>
                <a:srgbClr val="29435A"/>
              </a:solidFill>
            </a:endParaRPr>
          </a:p>
          <a:p>
            <a:r>
              <a:rPr lang="en-GB" sz="800" b="1" dirty="0">
                <a:solidFill>
                  <a:srgbClr val="29435A"/>
                </a:solidFill>
              </a:rPr>
              <a:t>lifestyles across the world. </a:t>
            </a:r>
          </a:p>
          <a:p>
            <a:endParaRPr lang="en-GB" sz="800" dirty="0">
              <a:solidFill>
                <a:srgbClr val="29435A"/>
              </a:solidFill>
            </a:endParaRPr>
          </a:p>
          <a:p>
            <a:r>
              <a:rPr lang="en-GB" sz="800" b="1" dirty="0">
                <a:solidFill>
                  <a:srgbClr val="29435A"/>
                </a:solidFill>
              </a:rPr>
              <a:t>Join us together with ICCE members across the globe in raising the profile of your coach this Coaches Day by saying </a:t>
            </a:r>
            <a:r>
              <a:rPr lang="en-GB" sz="800" b="1" dirty="0">
                <a:solidFill>
                  <a:schemeClr val="bg1"/>
                </a:solidFill>
              </a:rPr>
              <a:t>#THANKSCOACH </a:t>
            </a:r>
            <a:r>
              <a:rPr lang="en-GB" sz="800" b="1" dirty="0">
                <a:solidFill>
                  <a:srgbClr val="29435A"/>
                </a:solidFill>
              </a:rPr>
              <a:t>on social media!</a:t>
            </a:r>
            <a:endParaRPr lang="en-GB" sz="800" dirty="0">
              <a:solidFill>
                <a:srgbClr val="2943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888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22EF0E-BDA8-D444-D94B-C7242558EC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A05005B-E4C7-FB5E-9B2A-686029EC8DD7}"/>
              </a:ext>
            </a:extLst>
          </p:cNvPr>
          <p:cNvSpPr txBox="1"/>
          <p:nvPr/>
        </p:nvSpPr>
        <p:spPr>
          <a:xfrm>
            <a:off x="100584" y="1348740"/>
            <a:ext cx="21579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solidFill>
                  <a:srgbClr val="29435A"/>
                </a:solidFill>
              </a:rPr>
              <a:t>We all know the important part sport coaches play in society and healthy</a:t>
            </a:r>
            <a:endParaRPr lang="en-GB" sz="800" dirty="0">
              <a:solidFill>
                <a:srgbClr val="29435A"/>
              </a:solidFill>
            </a:endParaRPr>
          </a:p>
          <a:p>
            <a:r>
              <a:rPr lang="en-GB" sz="800" b="1" dirty="0">
                <a:solidFill>
                  <a:srgbClr val="29435A"/>
                </a:solidFill>
              </a:rPr>
              <a:t>lifestyles across the world. </a:t>
            </a:r>
          </a:p>
          <a:p>
            <a:endParaRPr lang="en-GB" sz="800" dirty="0">
              <a:solidFill>
                <a:srgbClr val="29435A"/>
              </a:solidFill>
            </a:endParaRPr>
          </a:p>
          <a:p>
            <a:r>
              <a:rPr lang="en-GB" sz="800" b="1" dirty="0">
                <a:solidFill>
                  <a:srgbClr val="29435A"/>
                </a:solidFill>
              </a:rPr>
              <a:t>Join us together with ICCE members across the globe in raising the profile of your coach this Coaches Day by saying </a:t>
            </a:r>
            <a:r>
              <a:rPr lang="en-GB" sz="800" b="1" dirty="0">
                <a:solidFill>
                  <a:schemeClr val="bg1"/>
                </a:solidFill>
              </a:rPr>
              <a:t>#THANKSCOACH </a:t>
            </a:r>
            <a:r>
              <a:rPr lang="en-GB" sz="800" b="1" dirty="0">
                <a:solidFill>
                  <a:srgbClr val="29435A"/>
                </a:solidFill>
              </a:rPr>
              <a:t>on social media!</a:t>
            </a:r>
            <a:endParaRPr lang="en-GB" sz="800" dirty="0">
              <a:solidFill>
                <a:srgbClr val="2943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095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C99D8D-2A3E-F2C7-0D30-EA50EC389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7744022-A933-24CA-38C6-4AD8C2EFCDD8}"/>
              </a:ext>
            </a:extLst>
          </p:cNvPr>
          <p:cNvSpPr txBox="1"/>
          <p:nvPr/>
        </p:nvSpPr>
        <p:spPr>
          <a:xfrm>
            <a:off x="100584" y="1348740"/>
            <a:ext cx="21579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solidFill>
                  <a:srgbClr val="29435A"/>
                </a:solidFill>
              </a:rPr>
              <a:t>We all know the important part sport coaches play in society and healthy</a:t>
            </a:r>
            <a:endParaRPr lang="en-GB" sz="800" dirty="0">
              <a:solidFill>
                <a:srgbClr val="29435A"/>
              </a:solidFill>
            </a:endParaRPr>
          </a:p>
          <a:p>
            <a:r>
              <a:rPr lang="en-GB" sz="800" b="1" dirty="0">
                <a:solidFill>
                  <a:srgbClr val="29435A"/>
                </a:solidFill>
              </a:rPr>
              <a:t>lifestyles across the world. </a:t>
            </a:r>
          </a:p>
          <a:p>
            <a:endParaRPr lang="en-GB" sz="800" dirty="0">
              <a:solidFill>
                <a:srgbClr val="29435A"/>
              </a:solidFill>
            </a:endParaRPr>
          </a:p>
          <a:p>
            <a:r>
              <a:rPr lang="en-GB" sz="800" b="1" dirty="0">
                <a:solidFill>
                  <a:srgbClr val="29435A"/>
                </a:solidFill>
              </a:rPr>
              <a:t>Join us together with ICCE members across the globe in raising the profile of your coach this Coaches Day by saying </a:t>
            </a:r>
            <a:r>
              <a:rPr lang="en-GB" sz="800" b="1" dirty="0">
                <a:solidFill>
                  <a:schemeClr val="bg1"/>
                </a:solidFill>
              </a:rPr>
              <a:t>#THANKSCOACH </a:t>
            </a:r>
            <a:r>
              <a:rPr lang="en-GB" sz="800" b="1" dirty="0">
                <a:solidFill>
                  <a:srgbClr val="29435A"/>
                </a:solidFill>
              </a:rPr>
              <a:t>on social media!</a:t>
            </a:r>
            <a:endParaRPr lang="en-GB" sz="800" dirty="0">
              <a:solidFill>
                <a:srgbClr val="2943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800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270</Words>
  <Application>Microsoft Macintosh PowerPoint</Application>
  <PresentationFormat>Custom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Gary Hodgson</dc:creator>
  <cp:lastModifiedBy>Gary Hodgson</cp:lastModifiedBy>
  <cp:revision>1</cp:revision>
  <dcterms:created xsi:type="dcterms:W3CDTF">2025-09-03T09:00:43Z</dcterms:created>
  <dcterms:modified xsi:type="dcterms:W3CDTF">2025-09-03T09:06:13Z</dcterms:modified>
</cp:coreProperties>
</file>